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Masters/slideMaster45.xml" ContentType="application/vnd.openxmlformats-officedocument.presentationml.slideMaster+xml"/>
  <Override PartName="/ppt/slides/slide45.xml" ContentType="application/vnd.openxmlformats-officedocument.presentationml.slide+xml"/>
  <Override PartName="/ppt/slideMasters/slideMaster46.xml" ContentType="application/vnd.openxmlformats-officedocument.presentationml.slideMaster+xml"/>
  <Override PartName="/ppt/slides/slide46.xml" ContentType="application/vnd.openxmlformats-officedocument.presentationml.slide+xml"/>
  <Override PartName="/ppt/slideMasters/slideMaster47.xml" ContentType="application/vnd.openxmlformats-officedocument.presentationml.slideMaster+xml"/>
  <Override PartName="/ppt/slides/slide47.xml" ContentType="application/vnd.openxmlformats-officedocument.presentationml.slide+xml"/>
  <Override PartName="/ppt/slideMasters/slideMaster48.xml" ContentType="application/vnd.openxmlformats-officedocument.presentationml.slideMaster+xml"/>
  <Override PartName="/ppt/slides/slide48.xml" ContentType="application/vnd.openxmlformats-officedocument.presentationml.slide+xml"/>
  <Override PartName="/ppt/slideMasters/slideMaster49.xml" ContentType="application/vnd.openxmlformats-officedocument.presentationml.slideMaster+xml"/>
  <Override PartName="/ppt/slides/slide49.xml" ContentType="application/vnd.openxmlformats-officedocument.presentationml.slide+xml"/>
  <Override PartName="/ppt/slideMasters/slideMaster50.xml" ContentType="application/vnd.openxmlformats-officedocument.presentationml.slideMaster+xml"/>
  <Override PartName="/ppt/slides/slide50.xml" ContentType="application/vnd.openxmlformats-officedocument.presentationml.slide+xml"/>
  <Override PartName="/ppt/slideMasters/slideMaster51.xml" ContentType="application/vnd.openxmlformats-officedocument.presentationml.slideMaster+xml"/>
  <Override PartName="/ppt/slides/slide51.xml" ContentType="application/vnd.openxmlformats-officedocument.presentationml.slide+xml"/>
  <Override PartName="/ppt/slideMasters/slideMaster52.xml" ContentType="application/vnd.openxmlformats-officedocument.presentationml.slideMaster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notesMasterIdLst>
    <p:notesMasterId r:id="rId58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arget="slides/slide41.xml" Type="http://schemas.openxmlformats.org/officeDocument/2006/relationships/slide"/>  <Relationship Id="rId43" Target="slides/slide42.xml" Type="http://schemas.openxmlformats.org/officeDocument/2006/relationships/slide"/>  <Relationship Id="rId44" Target="slides/slide43.xml" Type="http://schemas.openxmlformats.org/officeDocument/2006/relationships/slide"/>  <Relationship Id="rId45" Target="slides/slide44.xml" Type="http://schemas.openxmlformats.org/officeDocument/2006/relationships/slide"/>  <Relationship Id="rId46" Target="slides/slide45.xml" Type="http://schemas.openxmlformats.org/officeDocument/2006/relationships/slide"/>  <Relationship Id="rId47" Target="slides/slide46.xml" Type="http://schemas.openxmlformats.org/officeDocument/2006/relationships/slide"/>  <Relationship Id="rId48" Target="slides/slide47.xml" Type="http://schemas.openxmlformats.org/officeDocument/2006/relationships/slide"/>  <Relationship Id="rId49" Target="slides/slide48.xml" Type="http://schemas.openxmlformats.org/officeDocument/2006/relationships/slide"/>  <Relationship Id="rId50" Target="slides/slide49.xml" Type="http://schemas.openxmlformats.org/officeDocument/2006/relationships/slide"/>  <Relationship Id="rId51" Target="slides/slide50.xml" Type="http://schemas.openxmlformats.org/officeDocument/2006/relationships/slide"/>  <Relationship Id="rId52" Target="slides/slide51.xml" Type="http://schemas.openxmlformats.org/officeDocument/2006/relationships/slide"/>  <Relationship Id="rId53" Target="slides/slide52.xml" Type="http://schemas.openxmlformats.org/officeDocument/2006/relationships/slide"/>  <Relationship Id="rId54" Type="http://schemas.openxmlformats.org/officeDocument/2006/relationships/presProps" Target="presProps.xml"/>  <Relationship Id="rId55" Type="http://schemas.openxmlformats.org/officeDocument/2006/relationships/viewProps" Target="viewProps.xml"/>  <Relationship Id="rId56" Type="http://schemas.openxmlformats.org/officeDocument/2006/relationships/theme" Target="theme/theme1.xml"/>  <Relationship Id="rId57" Type="http://schemas.openxmlformats.org/officeDocument/2006/relationships/tableStyles" Target="tableStyles.xml"/>  <Relationship Id="rId58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
<Relationships xmlns="http://schemas.openxmlformats.org/package/2006/relationships"><Relationship Id="rId1" Target="../media/image3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0.xml" Type="http://schemas.openxmlformats.org/officeDocument/2006/relationships/notesSlide"/></Relationships>
</file>

<file path=ppt/slides/_rels/slide31.xml.rels><?xml version="1.0" encoding="UTF-8" standalone="yes"?>
<Relationships xmlns="http://schemas.openxmlformats.org/package/2006/relationships"><Relationship Id="rId1" Target="../media/image3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1.xml" Type="http://schemas.openxmlformats.org/officeDocument/2006/relationships/notesSlide"/></Relationships>
</file>

<file path=ppt/slides/_rels/slide32.xml.rels><?xml version="1.0" encoding="UTF-8" standalone="yes"?>
<Relationships xmlns="http://schemas.openxmlformats.org/package/2006/relationships"><Relationship Id="rId1" Target="../media/image3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2.xml" Type="http://schemas.openxmlformats.org/officeDocument/2006/relationships/notesSlide"/></Relationships>
</file>

<file path=ppt/slides/_rels/slide33.xml.rels><?xml version="1.0" encoding="UTF-8" standalone="yes"?>
<Relationships xmlns="http://schemas.openxmlformats.org/package/2006/relationships"><Relationship Id="rId1" Target="../media/image3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3.xml" Type="http://schemas.openxmlformats.org/officeDocument/2006/relationships/notesSlide"/></Relationships>
</file>

<file path=ppt/slides/_rels/slide34.xml.rels><?xml version="1.0" encoding="UTF-8" standalone="yes"?>
<Relationships xmlns="http://schemas.openxmlformats.org/package/2006/relationships"><Relationship Id="rId1" Target="../media/image3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4.xml" Type="http://schemas.openxmlformats.org/officeDocument/2006/relationships/notesSlide"/></Relationships>
</file>

<file path=ppt/slides/_rels/slide35.xml.rels><?xml version="1.0" encoding="UTF-8" standalone="yes"?>
<Relationships xmlns="http://schemas.openxmlformats.org/package/2006/relationships"><Relationship Id="rId1" Target="../media/image3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5.xml" Type="http://schemas.openxmlformats.org/officeDocument/2006/relationships/notesSlide"/></Relationships>
</file>

<file path=ppt/slides/_rels/slide36.xml.rels><?xml version="1.0" encoding="UTF-8" standalone="yes"?>
<Relationships xmlns="http://schemas.openxmlformats.org/package/2006/relationships"><Relationship Id="rId1" Target="../media/image3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6.xml" Type="http://schemas.openxmlformats.org/officeDocument/2006/relationships/notesSlide"/></Relationships>
</file>

<file path=ppt/slides/_rels/slide37.xml.rels><?xml version="1.0" encoding="UTF-8" standalone="yes"?>
<Relationships xmlns="http://schemas.openxmlformats.org/package/2006/relationships"><Relationship Id="rId1" Target="../media/image3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7.xml" Type="http://schemas.openxmlformats.org/officeDocument/2006/relationships/notesSlide"/></Relationships>
</file>

<file path=ppt/slides/_rels/slide38.xml.rels><?xml version="1.0" encoding="UTF-8" standalone="yes"?>
<Relationships xmlns="http://schemas.openxmlformats.org/package/2006/relationships"><Relationship Id="rId1" Target="../media/image3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8.xml" Type="http://schemas.openxmlformats.org/officeDocument/2006/relationships/notesSlide"/></Relationships>
</file>

<file path=ppt/slides/_rels/slide39.xml.rels><?xml version="1.0" encoding="UTF-8" standalone="yes"?>
<Relationships xmlns="http://schemas.openxmlformats.org/package/2006/relationships"><Relationship Id="rId1" Target="../media/image3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9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40.xml.rels><?xml version="1.0" encoding="UTF-8" standalone="yes"?>
<Relationships xmlns="http://schemas.openxmlformats.org/package/2006/relationships"><Relationship Id="rId1" Target="../media/image4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0.xml" Type="http://schemas.openxmlformats.org/officeDocument/2006/relationships/notesSlide"/></Relationships>
</file>

<file path=ppt/slides/_rels/slide41.xml.rels><?xml version="1.0" encoding="UTF-8" standalone="yes"?>
<Relationships xmlns="http://schemas.openxmlformats.org/package/2006/relationships"><Relationship Id="rId1" Target="../media/image4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1.xml" Type="http://schemas.openxmlformats.org/officeDocument/2006/relationships/notesSlide"/></Relationships>
</file>

<file path=ppt/slides/_rels/slide42.xml.rels><?xml version="1.0" encoding="UTF-8" standalone="yes"?>
<Relationships xmlns="http://schemas.openxmlformats.org/package/2006/relationships"><Relationship Id="rId1" Target="../media/image4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2.xml" Type="http://schemas.openxmlformats.org/officeDocument/2006/relationships/notesSlide"/></Relationships>
</file>

<file path=ppt/slides/_rels/slide43.xml.rels><?xml version="1.0" encoding="UTF-8" standalone="yes"?>
<Relationships xmlns="http://schemas.openxmlformats.org/package/2006/relationships"><Relationship Id="rId1" Target="../media/image4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3.xml" Type="http://schemas.openxmlformats.org/officeDocument/2006/relationships/notesSlide"/></Relationships>
</file>

<file path=ppt/slides/_rels/slide44.xml.rels><?xml version="1.0" encoding="UTF-8" standalone="yes"?>
<Relationships xmlns="http://schemas.openxmlformats.org/package/2006/relationships"><Relationship Id="rId1" Target="../media/image4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4.xml" Type="http://schemas.openxmlformats.org/officeDocument/2006/relationships/notesSlide"/></Relationships>
</file>

<file path=ppt/slides/_rels/slide45.xml.rels><?xml version="1.0" encoding="UTF-8" standalone="yes"?>
<Relationships xmlns="http://schemas.openxmlformats.org/package/2006/relationships"><Relationship Id="rId1" Target="../media/image4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5.xml" Type="http://schemas.openxmlformats.org/officeDocument/2006/relationships/notesSlide"/></Relationships>
</file>

<file path=ppt/slides/_rels/slide46.xml.rels><?xml version="1.0" encoding="UTF-8" standalone="yes"?>
<Relationships xmlns="http://schemas.openxmlformats.org/package/2006/relationships"><Relationship Id="rId1" Target="../media/image4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6.xml" Type="http://schemas.openxmlformats.org/officeDocument/2006/relationships/notesSlide"/></Relationships>
</file>

<file path=ppt/slides/_rels/slide47.xml.rels><?xml version="1.0" encoding="UTF-8" standalone="yes"?>
<Relationships xmlns="http://schemas.openxmlformats.org/package/2006/relationships"><Relationship Id="rId1" Target="../media/image4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7.xml" Type="http://schemas.openxmlformats.org/officeDocument/2006/relationships/notesSlide"/></Relationships>
</file>

<file path=ppt/slides/_rels/slide48.xml.rels><?xml version="1.0" encoding="UTF-8" standalone="yes"?>
<Relationships xmlns="http://schemas.openxmlformats.org/package/2006/relationships"><Relationship Id="rId1" Target="../media/image4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8.xml" Type="http://schemas.openxmlformats.org/officeDocument/2006/relationships/notesSlide"/></Relationships>
</file>

<file path=ppt/slides/_rels/slide49.xml.rels><?xml version="1.0" encoding="UTF-8" standalone="yes"?>
<Relationships xmlns="http://schemas.openxmlformats.org/package/2006/relationships"><Relationship Id="rId1" Target="../media/image4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9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50.xml.rels><?xml version="1.0" encoding="UTF-8" standalone="yes"?>
<Relationships xmlns="http://schemas.openxmlformats.org/package/2006/relationships"><Relationship Id="rId1" Target="../media/image5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0.xml" Type="http://schemas.openxmlformats.org/officeDocument/2006/relationships/notesSlide"/></Relationships>
</file>

<file path=ppt/slides/_rels/slide51.xml.rels><?xml version="1.0" encoding="UTF-8" standalone="yes"?>
<Relationships xmlns="http://schemas.openxmlformats.org/package/2006/relationships"><Relationship Id="rId1" Target="../media/image5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1.xml" Type="http://schemas.openxmlformats.org/officeDocument/2006/relationships/notesSlide"/></Relationships>
</file>

<file path=ppt/slides/_rels/slide52.xml.rels><?xml version="1.0" encoding="UTF-8" standalone="yes"?>
<Relationships xmlns="http://schemas.openxmlformats.org/package/2006/relationships"><Relationship Id="rId1" Target="../media/image5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2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52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2022-04-27T07:37:58.670Z</dcterms:created>
  <dcterms:modified xsi:type="dcterms:W3CDTF">2022-04-27T07:37:58.670Z</dcterms:modified>
</cp:coreProperties>
</file>